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8" r:id="rId4"/>
    <p:sldId id="259" r:id="rId5"/>
    <p:sldId id="260" r:id="rId6"/>
    <p:sldId id="261" r:id="rId7"/>
    <p:sldId id="263" r:id="rId8"/>
    <p:sldId id="257" r:id="rId9"/>
    <p:sldId id="256" r:id="rId10"/>
    <p:sldId id="262" r:id="rId11"/>
    <p:sldId id="270" r:id="rId12"/>
    <p:sldId id="264" r:id="rId13"/>
    <p:sldId id="265" r:id="rId14"/>
    <p:sldId id="266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71296A-FDF6-46D9-BC02-3379AB6584E4}" type="datetimeFigureOut">
              <a:rPr lang="en-US" smtClean="0"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C6B5A7-BA3A-4556-BCBD-EF4A3074F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Marsa%20Matrouh%20Marsa%20Matrouh%20Valies%20June%2025\MOV01676.M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893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Valleys of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Marsa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Matrouh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25-26 June 2010</a:t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Soliman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and Library of Alexandria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67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Wild thyme collected from the valley</a:t>
            </a:r>
          </a:p>
        </p:txBody>
      </p:sp>
      <p:pic>
        <p:nvPicPr>
          <p:cNvPr id="6" name="Picture 5" descr="DSC01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57200"/>
            <a:ext cx="6934200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Halk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El-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Dabae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Valley 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Hyene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Mouth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Vally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Friday 25 June 2010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60446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Just waiting for water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SC01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75184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0446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 are waiting for water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SC0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380999"/>
            <a:ext cx="7497618" cy="56232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019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Inside a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constructed water storage cave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SC01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4168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6019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Roman water storage cave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SC01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09600"/>
            <a:ext cx="72136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01676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762000"/>
            <a:ext cx="6096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019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Digging for precious water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971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6537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Habes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Valley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Thursday 24 June 2010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5867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caption of the valley </a:t>
            </a:r>
          </a:p>
        </p:txBody>
      </p:sp>
      <p:pic>
        <p:nvPicPr>
          <p:cNvPr id="6" name="Picture 5" descr="DSC01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628650"/>
            <a:ext cx="6934200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1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80264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1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78232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6019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Precious water stored in a tank</a:t>
            </a:r>
          </a:p>
        </p:txBody>
      </p:sp>
      <p:pic>
        <p:nvPicPr>
          <p:cNvPr id="6" name="Picture 5" descr="DSC01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74168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60446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Valley heads to the Mediterranean sea</a:t>
            </a:r>
          </a:p>
        </p:txBody>
      </p:sp>
      <p:pic>
        <p:nvPicPr>
          <p:cNvPr id="3" name="Picture 2" descr="DSC01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5867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Need for Water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SC01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81000"/>
            <a:ext cx="7137400" cy="5353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09600"/>
            <a:ext cx="6731000" cy="5048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867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caption of the habitat in the valley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70</Words>
  <Application>Microsoft Office PowerPoint</Application>
  <PresentationFormat>On-screen Show (4:3)</PresentationFormat>
  <Paragraphs>15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Valleys of Marsa Matrouh 25-26 June 2010      Prof. Salah A. Soliman University and Library of Alexandria   </vt:lpstr>
      <vt:lpstr>Habes Valley   Thursday 24 June 2010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Halk El-Dabae Valley  (Hyene Mouth Vally)   Friday 25 June 2010</vt:lpstr>
      <vt:lpstr>Slide 12</vt:lpstr>
      <vt:lpstr>Slide 13</vt:lpstr>
      <vt:lpstr>Slide 14</vt:lpstr>
      <vt:lpstr>Slide 15</vt:lpstr>
      <vt:lpstr>Slide 16</vt:lpstr>
      <vt:lpstr>Slide 17</vt:lpstr>
    </vt:vector>
  </TitlesOfParts>
  <Company>Bibliotheca Alexandrina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6</cp:revision>
  <dcterms:created xsi:type="dcterms:W3CDTF">2010-06-28T13:41:59Z</dcterms:created>
  <dcterms:modified xsi:type="dcterms:W3CDTF">2010-06-28T14:24:13Z</dcterms:modified>
</cp:coreProperties>
</file>